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  <p:sldId id="256" r:id="rId5"/>
    <p:sldId id="271" r:id="rId6"/>
    <p:sldId id="258" r:id="rId7"/>
    <p:sldId id="259" r:id="rId8"/>
    <p:sldId id="269" r:id="rId9"/>
    <p:sldId id="278" r:id="rId10"/>
    <p:sldId id="274" r:id="rId11"/>
    <p:sldId id="275" r:id="rId12"/>
    <p:sldId id="276" r:id="rId13"/>
    <p:sldId id="277" r:id="rId14"/>
    <p:sldId id="279" r:id="rId15"/>
    <p:sldId id="266" r:id="rId16"/>
    <p:sldId id="280" r:id="rId17"/>
    <p:sldId id="270" r:id="rId18"/>
    <p:sldId id="268" r:id="rId19"/>
    <p:sldId id="273" r:id="rId20"/>
    <p:sldId id="272" r:id="rId21"/>
    <p:sldId id="257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91978" autoAdjust="0"/>
  </p:normalViewPr>
  <p:slideViewPr>
    <p:cSldViewPr>
      <p:cViewPr>
        <p:scale>
          <a:sx n="80" d="100"/>
          <a:sy n="80" d="100"/>
        </p:scale>
        <p:origin x="-101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0.pn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615" cy="6940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6540" y="1800273"/>
            <a:ext cx="41910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Welcome Everybody</a:t>
            </a:r>
            <a:endParaRPr lang="en-US" sz="3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39" y="2819400"/>
            <a:ext cx="2819401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r="16892"/>
          <a:stretch/>
        </p:blipFill>
        <p:spPr>
          <a:xfrm>
            <a:off x="533400" y="152400"/>
            <a:ext cx="5004486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5791200" y="2895600"/>
            <a:ext cx="3108960" cy="1920240"/>
          </a:xfrm>
          <a:prstGeom prst="wedgeEllipseCallout">
            <a:avLst>
              <a:gd name="adj1" fmla="val -99562"/>
              <a:gd name="adj2" fmla="val -26230"/>
            </a:avLst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 to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Rajbari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Primary School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r="7569"/>
          <a:stretch/>
        </p:blipFill>
        <p:spPr>
          <a:xfrm>
            <a:off x="852619" y="857255"/>
            <a:ext cx="4458317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Callout 2"/>
          <p:cNvSpPr/>
          <p:nvPr/>
        </p:nvSpPr>
        <p:spPr>
          <a:xfrm>
            <a:off x="5791200" y="2895600"/>
            <a:ext cx="3108960" cy="1920240"/>
          </a:xfrm>
          <a:prstGeom prst="wedgeEllipseCallout">
            <a:avLst>
              <a:gd name="adj1" fmla="val -99562"/>
              <a:gd name="adj2" fmla="val -26230"/>
            </a:avLst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are in the same class.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9325"/>
          <a:stretch/>
        </p:blipFill>
        <p:spPr>
          <a:xfrm>
            <a:off x="76200" y="1158240"/>
            <a:ext cx="5050337" cy="347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Callout 3"/>
          <p:cNvSpPr/>
          <p:nvPr/>
        </p:nvSpPr>
        <p:spPr>
          <a:xfrm>
            <a:off x="5638800" y="2712720"/>
            <a:ext cx="3108960" cy="1920240"/>
          </a:xfrm>
          <a:prstGeom prst="wedgeEllipseCallout">
            <a:avLst>
              <a:gd name="adj1" fmla="val -99562"/>
              <a:gd name="adj2" fmla="val -26230"/>
            </a:avLst>
          </a:prstGeom>
          <a:solidFill>
            <a:schemeClr val="bg2">
              <a:lumMod val="90000"/>
            </a:schemeClr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sits next to me.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5364480" cy="301752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943600" y="2481343"/>
            <a:ext cx="3108960" cy="1920240"/>
          </a:xfrm>
          <a:prstGeom prst="wedgeEllipseCallout">
            <a:avLst>
              <a:gd name="adj1" fmla="val -99562"/>
              <a:gd name="adj2" fmla="val -26230"/>
            </a:avLst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afternoon ,we play football.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95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975" y="97766"/>
            <a:ext cx="757804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One read and another listen(pw)</a:t>
            </a:r>
          </a:p>
          <a:p>
            <a:r>
              <a:rPr lang="en-US" sz="3200" dirty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Time:5 minutes</a:t>
            </a:r>
            <a:endParaRPr lang="en-US" sz="3200" dirty="0">
              <a:solidFill>
                <a:srgbClr val="8D298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 b="10210"/>
          <a:stretch/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17728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4" y="134314"/>
            <a:ext cx="8839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New words with sentences(by using sentences)</a:t>
            </a:r>
            <a:endParaRPr lang="en-US" sz="3600" dirty="0">
              <a:solidFill>
                <a:srgbClr val="8D298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33404"/>
              </p:ext>
            </p:extLst>
          </p:nvPr>
        </p:nvGraphicFramePr>
        <p:xfrm>
          <a:off x="228600" y="990598"/>
          <a:ext cx="8686800" cy="566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705600"/>
              </a:tblGrid>
              <a:tr h="762002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63475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Same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63475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Next   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63475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Play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2619" y="1143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9206" y="1143000"/>
            <a:ext cx="145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589912" y="2472388"/>
            <a:ext cx="27432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549140" y="4053840"/>
            <a:ext cx="27432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549140" y="5579974"/>
            <a:ext cx="27432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0470" y="1882233"/>
            <a:ext cx="208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different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3093" y="3459823"/>
            <a:ext cx="561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first occasion after the present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3239" y="5071469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engaged in for enjoyment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6910" y="2830884"/>
            <a:ext cx="410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are  same age.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369" y="4419600"/>
            <a:ext cx="296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sits next to me.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6225" y="6078755"/>
            <a:ext cx="270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play together.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65373"/>
            <a:ext cx="1706880" cy="128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57" y="3897914"/>
            <a:ext cx="2113280" cy="1188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77" y="5330111"/>
            <a:ext cx="2286000" cy="1285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9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52982"/>
            <a:ext cx="7924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Match the words with their similar meaning(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Time:5 minutes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201831"/>
            <a:ext cx="72390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Same      on the first occasion after the present                 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Play           not different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Next         Activity engaged in for enjoyment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24050" y="3581400"/>
            <a:ext cx="800100" cy="36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3941863"/>
            <a:ext cx="895350" cy="479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28800" y="3581400"/>
            <a:ext cx="685800" cy="839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443"/>
            <a:ext cx="9144000" cy="124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89277"/>
            <a:ext cx="6477000" cy="156966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Fill in the gaps with your best friends information(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Time:5 minutes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711762"/>
            <a:ext cx="5181600" cy="1384995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----- is my best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friend.He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----- years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old.He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in class---.His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is----.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"/>
          <a:stretch/>
        </p:blipFill>
        <p:spPr>
          <a:xfrm>
            <a:off x="6553200" y="2059"/>
            <a:ext cx="2592859" cy="2054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3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443"/>
            <a:ext cx="9144000" cy="124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86038"/>
            <a:ext cx="3810000" cy="584775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listen my audio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oice 01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7666" y="2209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975" y="97766"/>
            <a:ext cx="757804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One read and another listen(pw)</a:t>
            </a:r>
          </a:p>
          <a:p>
            <a:r>
              <a:rPr lang="en-US" sz="3200" dirty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8D298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Time:5 minutes</a:t>
            </a:r>
            <a:endParaRPr lang="en-US" sz="3200" dirty="0">
              <a:solidFill>
                <a:srgbClr val="8D298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 b="10210"/>
          <a:stretch/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17728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3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5018"/>
            <a:ext cx="41910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A9639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Rafeya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Happy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A.M.Government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Primary School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Hatiya,Noakhali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357258" y="66501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57255" y="1083425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357255" y="1544860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364184" y="2043211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4182" y="250893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91892" y="3011898"/>
            <a:ext cx="457200" cy="548640"/>
          </a:xfrm>
          <a:prstGeom prst="star5">
            <a:avLst/>
          </a:prstGeom>
          <a:solidFill>
            <a:srgbClr val="A96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9092" y="1852378"/>
            <a:ext cx="41910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Class:Three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Lesson:My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Friend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Unit:35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Time:45 minutes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 b="10210"/>
          <a:stretch/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963102"/>
            <a:ext cx="5212080" cy="2931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75979"/>
            <a:ext cx="30099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29B15"/>
                </a:solidFill>
                <a:latin typeface="Times New Roman" pitchFamily="18" charset="0"/>
                <a:cs typeface="Times New Roman" pitchFamily="18" charset="0"/>
              </a:rPr>
              <a:t>Silent Reading</a:t>
            </a:r>
            <a:r>
              <a:rPr lang="bn-IN" sz="3600" dirty="0" smtClean="0">
                <a:solidFill>
                  <a:srgbClr val="429B1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429B1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5715106"/>
            <a:ext cx="9144000" cy="11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659"/>
            <a:ext cx="9144000" cy="1135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447800"/>
            <a:ext cx="3886200" cy="584775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Answer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the questions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2197893"/>
            <a:ext cx="6324600" cy="3108543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old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his friend’s name?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old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Radif’s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friend?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school do they go to?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sit in the class?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they do in the afternoon?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52400"/>
            <a:ext cx="3657600" cy="646331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numCol="1" rtlCol="0">
            <a:prstTxWarp prst="textSto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dirty="0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3"/>
          <a:stretch/>
        </p:blipFill>
        <p:spPr>
          <a:xfrm>
            <a:off x="41787" y="-2212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09" y="1698541"/>
            <a:ext cx="3200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8D298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Thanks a lot</a:t>
            </a:r>
            <a:endParaRPr lang="en-US" sz="4000" dirty="0">
              <a:solidFill>
                <a:srgbClr val="8D298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5835" y="4782234"/>
            <a:ext cx="3124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See you</a:t>
            </a:r>
            <a:endParaRPr lang="en-US" sz="3600" dirty="0">
              <a:solidFill>
                <a:srgbClr val="0099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03" y="1698541"/>
            <a:ext cx="2095500" cy="219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" y="2914649"/>
            <a:ext cx="2095500" cy="219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92" y="2406427"/>
            <a:ext cx="2095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267" y="5006017"/>
            <a:ext cx="5181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content of the  video?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1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104001"/>
            <a:ext cx="4457700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298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Let’s watch the video</a:t>
            </a:r>
            <a:endParaRPr lang="en-US" sz="3600" dirty="0">
              <a:solidFill>
                <a:srgbClr val="8D298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7348" y="5879688"/>
            <a:ext cx="6019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8D298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you guess today’s lesson might be?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his Is My Frien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V="1">
            <a:off x="1924049" y="990600"/>
            <a:ext cx="5486399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6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4419600" cy="584775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Our todays lesson is -----</a:t>
            </a:r>
            <a:endParaRPr lang="en-US" sz="32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659"/>
            <a:ext cx="9144000" cy="1135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295400"/>
            <a:ext cx="6339840" cy="3566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895600"/>
            <a:ext cx="4876800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My Friend</a:t>
            </a:r>
            <a:endParaRPr lang="en-US" sz="3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267200" cy="58477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Learning outcomes-------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443"/>
            <a:ext cx="9144000" cy="124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2362200"/>
            <a:ext cx="6667500" cy="1815882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read the texts 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proper pronunciation, stress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intonation.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spelling three words and use in sentences.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 about people, objects, events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470" y="1219200"/>
            <a:ext cx="4913748" cy="584775"/>
          </a:xfrm>
          <a:prstGeom prst="rect">
            <a:avLst/>
          </a:prstGeom>
          <a:noFill/>
          <a:ln w="28575">
            <a:solidFill>
              <a:srgbClr val="FF339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Students will be able to</a:t>
            </a:r>
            <a:r>
              <a:rPr lang="en-US" sz="3200" dirty="0" smtClean="0"/>
              <a:t>-----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55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443"/>
            <a:ext cx="9144000" cy="124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/>
          <a:stretch/>
        </p:blipFill>
        <p:spPr>
          <a:xfrm>
            <a:off x="152400" y="381000"/>
            <a:ext cx="4846320" cy="389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5410200" y="2128052"/>
            <a:ext cx="3108960" cy="1920240"/>
          </a:xfrm>
          <a:prstGeom prst="wedgeEllipseCallout">
            <a:avLst>
              <a:gd name="adj1" fmla="val -93068"/>
              <a:gd name="adj2" fmla="val -21283"/>
            </a:avLst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659"/>
            <a:ext cx="9144000" cy="1135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r="31351"/>
          <a:stretch/>
        </p:blipFill>
        <p:spPr>
          <a:xfrm>
            <a:off x="582287" y="914400"/>
            <a:ext cx="3840480" cy="3880102"/>
          </a:xfrm>
          <a:prstGeom prst="roundRect">
            <a:avLst>
              <a:gd name="adj" fmla="val 86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Callout 5"/>
          <p:cNvSpPr/>
          <p:nvPr/>
        </p:nvSpPr>
        <p:spPr>
          <a:xfrm>
            <a:off x="5562600" y="2743200"/>
            <a:ext cx="3108960" cy="1920240"/>
          </a:xfrm>
          <a:prstGeom prst="wedgeEllipseCallout">
            <a:avLst>
              <a:gd name="adj1" fmla="val -99562"/>
              <a:gd name="adj2" fmla="val -26230"/>
            </a:avLst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 eight years old.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659"/>
            <a:ext cx="9144000" cy="1135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7973"/>
          <a:stretch/>
        </p:blipFill>
        <p:spPr>
          <a:xfrm>
            <a:off x="231090" y="1066800"/>
            <a:ext cx="4645709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Callout 3"/>
          <p:cNvSpPr/>
          <p:nvPr/>
        </p:nvSpPr>
        <p:spPr>
          <a:xfrm>
            <a:off x="5867400" y="2331720"/>
            <a:ext cx="3108960" cy="1920240"/>
          </a:xfrm>
          <a:prstGeom prst="wedgeEllipseCallout">
            <a:avLst>
              <a:gd name="adj1" fmla="val -99562"/>
              <a:gd name="adj2" fmla="val -26230"/>
            </a:avLst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my friend.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7973"/>
          <a:stretch/>
        </p:blipFill>
        <p:spPr>
          <a:xfrm>
            <a:off x="231091" y="1143000"/>
            <a:ext cx="4645709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Callout 2"/>
          <p:cNvSpPr/>
          <p:nvPr/>
        </p:nvSpPr>
        <p:spPr>
          <a:xfrm>
            <a:off x="5614456" y="3148221"/>
            <a:ext cx="3108960" cy="1920240"/>
          </a:xfrm>
          <a:prstGeom prst="wedgeEllipseCallout">
            <a:avLst>
              <a:gd name="adj1" fmla="val -99562"/>
              <a:gd name="adj2" fmla="val -26230"/>
            </a:avLst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He’s also eight years old.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304</Words>
  <Application>Microsoft Office PowerPoint</Application>
  <PresentationFormat>On-screen Show (4:3)</PresentationFormat>
  <Paragraphs>65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ismail - [2010]</cp:lastModifiedBy>
  <cp:revision>84</cp:revision>
  <dcterms:created xsi:type="dcterms:W3CDTF">2006-08-16T00:00:00Z</dcterms:created>
  <dcterms:modified xsi:type="dcterms:W3CDTF">2017-09-27T13:53:19Z</dcterms:modified>
</cp:coreProperties>
</file>